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684"/>
  </p:normalViewPr>
  <p:slideViewPr>
    <p:cSldViewPr>
      <p:cViewPr varScale="1">
        <p:scale>
          <a:sx n="98" d="100"/>
          <a:sy n="98" d="100"/>
        </p:scale>
        <p:origin x="12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80B62-9D6F-4ACC-A265-F594392A4E9A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19174-9834-44E2-9DCE-6CB9DBCCAA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google.com/url?sa=i&amp;rct=j&amp;q=&amp;esrc=s&amp;frm=1&amp;source=images&amp;cd=&amp;cad=rja&amp;uact=8&amp;ved=0ahUKEwiRyYPwhLvKAhWmuIMKHVYBCL0QjRwIBw&amp;url=http://pixshark.com/x-linked-recessive-genotype.htm&amp;psig=AFQjCNGM2qJ-yDR_FnJRNXxK5eMYx75nEA&amp;ust=1453470275369376" TargetMode="External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google.com/url?sa=i&amp;rct=j&amp;q=&amp;esrc=s&amp;frm=1&amp;source=images&amp;cd=&amp;cad=rja&amp;uact=8&amp;ved=0ahUKEwimhueshbvKAhUHu4MKHRWnAsUQjRwIBw&amp;url=https://en.wikipedia.org/wiki/Polyploid&amp;bvm=bv.112064104,d.amc&amp;psig=AFQjCNEv05Ear6ZOdIj3C1YCjvs-Wx9XAQ&amp;ust=1453470395698366" TargetMode="Externa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google.com/url?sa=i&amp;rct=j&amp;q=&amp;esrc=s&amp;frm=1&amp;source=images&amp;cd=&amp;cad=rja&amp;uact=8&amp;ved=0ahUKEwi-k6XRhbvKAhWHrYMKHYmSCr8QjRwIBw&amp;url=https://geneticslab.wikispaces.com/Meiosis&amp;psig=AFQjCNHS27i2K_zX246eXDy2H9Moa3enqQ&amp;ust=1453470455283036" TargetMode="External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google.com/url?sa=i&amp;rct=j&amp;q=&amp;esrc=s&amp;frm=1&amp;source=images&amp;cd=&amp;cad=rja&amp;uact=8&amp;ved=0ahUKEwio8MibhrvKAhXlsYMKHa0CBMIQjRwIBw&amp;url=http://www.mitochondrialncg.nhs.uk/pa_genetics.html&amp;psig=AFQjCNGbt5PEOhJvSjC-IV4DyLiFY6wEYg&amp;ust=1453470533498007" TargetMode="External"/><Relationship Id="rId3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Mendel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Chapter 14 (p.271-281)</a:t>
            </a:r>
          </a:p>
          <a:p>
            <a:r>
              <a:rPr lang="en-US" dirty="0" smtClean="0"/>
              <a:t>Chapter 15 (p.286-302)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Dominance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219200"/>
            <a:ext cx="3908425" cy="523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Codominance</a:t>
            </a:r>
            <a:r>
              <a:rPr lang="en-US" dirty="0" smtClean="0"/>
              <a:t>/Multiple Alleles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371600"/>
            <a:ext cx="6172200" cy="5042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Polygenic Traits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226105"/>
            <a:ext cx="5105400" cy="532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Sex(X)-Linkage</a:t>
            </a:r>
            <a:endParaRPr lang="en-US" dirty="0"/>
          </a:p>
        </p:txBody>
      </p:sp>
      <p:pic>
        <p:nvPicPr>
          <p:cNvPr id="8194" name="Picture 2" descr="https://classconnection.s3.amazonaws.com/607/flashcards/1274607/png/untitled121352978499397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905000"/>
            <a:ext cx="8361293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Genes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7075488" cy="5388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Polyploidy</a:t>
            </a:r>
            <a:endParaRPr lang="en-US" dirty="0"/>
          </a:p>
        </p:txBody>
      </p:sp>
      <p:pic>
        <p:nvPicPr>
          <p:cNvPr id="6146" name="Picture 2" descr="https://upload.wikimedia.org/wikipedia/commons/thumb/a/aa/Haploid,_diploid_,triploid_and_tetraploid.svg/2000px-Haploid,_diploid_,triploid_and_tetraploid.svg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295400"/>
            <a:ext cx="4648200" cy="52367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Chromosomal Disorders</a:t>
            </a:r>
            <a:endParaRPr lang="en-US" dirty="0"/>
          </a:p>
        </p:txBody>
      </p:sp>
      <p:pic>
        <p:nvPicPr>
          <p:cNvPr id="5124" name="Picture 4" descr="https://geneticslab.wikispaces.com/file/view/Picture1.jpg/92719400/479x341/Picture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143000"/>
            <a:ext cx="7620000" cy="5424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Non-Nuclear Inheritance</a:t>
            </a:r>
            <a:endParaRPr lang="en-US" dirty="0"/>
          </a:p>
        </p:txBody>
      </p:sp>
      <p:pic>
        <p:nvPicPr>
          <p:cNvPr id="4100" name="Picture 4" descr="http://www.mitochondrialncg.nhs.uk/images/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219200"/>
            <a:ext cx="6934200" cy="51822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28</Words>
  <Application>Microsoft Macintosh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 Theme</vt:lpstr>
      <vt:lpstr>Beyond Mendel</vt:lpstr>
      <vt:lpstr>Incomplete Dominance</vt:lpstr>
      <vt:lpstr>Codominance/Multiple Alleles</vt:lpstr>
      <vt:lpstr>Polygenic Traits</vt:lpstr>
      <vt:lpstr>Sex(X)-Linkage</vt:lpstr>
      <vt:lpstr>Linked Genes</vt:lpstr>
      <vt:lpstr>Polyploidy</vt:lpstr>
      <vt:lpstr>Chromosomal Disorders</vt:lpstr>
      <vt:lpstr>Non-Nuclear Inheritance</vt:lpstr>
    </vt:vector>
  </TitlesOfParts>
  <Company>Hewlett-Packard Company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Mendel</dc:title>
  <dc:creator>thorco</dc:creator>
  <cp:lastModifiedBy>Chris Ouellette</cp:lastModifiedBy>
  <cp:revision>3</cp:revision>
  <dcterms:created xsi:type="dcterms:W3CDTF">2016-01-21T13:38:48Z</dcterms:created>
  <dcterms:modified xsi:type="dcterms:W3CDTF">2018-02-28T21:18:47Z</dcterms:modified>
</cp:coreProperties>
</file>